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97E5A-F331-444E-881A-341FCE1E64B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D5F52-378B-439C-A37A-5574A37AC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2EE0-B9B7-4481-8CEF-2B941C9884D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E85D2-AB01-46C0-96F7-B64145C2BD55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784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4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2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9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0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0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9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760-0894-47CE-9529-9CE4CA793B05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F62-A892-4A2C-A817-C935EE9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9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, 地图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4"/>
          <a:stretch/>
        </p:blipFill>
        <p:spPr>
          <a:xfrm rot="5400000">
            <a:off x="1149251" y="-1146148"/>
            <a:ext cx="6895507" cy="9194009"/>
          </a:xfrm>
          <a:prstGeom prst="rect">
            <a:avLst/>
          </a:prstGeom>
        </p:spPr>
      </p:pic>
      <p:pic>
        <p:nvPicPr>
          <p:cNvPr id="18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64" y="348862"/>
            <a:ext cx="3511536" cy="33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63" y="746669"/>
            <a:ext cx="3054336" cy="29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1506786" y="1742697"/>
            <a:ext cx="61750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CHƯƠNG TRÌNH ĐỊA PHƯƠNG (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Phần</a:t>
            </a:r>
            <a:r>
              <a:rPr lang="en-US" altLang="zh-CN" sz="5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Tập</a:t>
            </a:r>
            <a:r>
              <a:rPr lang="en-US" altLang="zh-CN" sz="5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làm</a:t>
            </a:r>
            <a:r>
              <a:rPr lang="en-US" altLang="zh-CN" sz="5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văn</a:t>
            </a:r>
            <a:r>
              <a:rPr lang="en-US" altLang="zh-CN" sz="5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)</a:t>
            </a:r>
            <a:endParaRPr lang="zh-CN" altLang="en-US" sz="5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1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6A702C-9C8D-4192-B521-B082B72C3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xmlns="" id="{EAC2842D-DD7C-4D79-AA44-EC21A4E534C4}"/>
              </a:ext>
            </a:extLst>
          </p:cNvPr>
          <p:cNvGrpSpPr/>
          <p:nvPr/>
        </p:nvGrpSpPr>
        <p:grpSpPr>
          <a:xfrm>
            <a:off x="777035" y="1386460"/>
            <a:ext cx="7409336" cy="4133088"/>
            <a:chOff x="570" y="2181"/>
            <a:chExt cx="18061" cy="8164"/>
          </a:xfrm>
        </p:grpSpPr>
        <p:sp>
          <p:nvSpPr>
            <p:cNvPr id="10" name="图文框 19">
              <a:extLst>
                <a:ext uri="{FF2B5EF4-FFF2-40B4-BE49-F238E27FC236}">
                  <a16:creationId xmlns:a16="http://schemas.microsoft.com/office/drawing/2014/main" xmlns="" id="{0EEF8420-C495-4FE1-BEA9-2B11B91C3841}"/>
                </a:ext>
              </a:extLst>
            </p:cNvPr>
            <p:cNvSpPr/>
            <p:nvPr/>
          </p:nvSpPr>
          <p:spPr>
            <a:xfrm>
              <a:off x="570" y="2181"/>
              <a:ext cx="18061" cy="8164"/>
            </a:xfrm>
            <a:prstGeom prst="frame">
              <a:avLst>
                <a:gd name="adj1" fmla="val 2570"/>
              </a:avLst>
            </a:prstGeom>
            <a:solidFill>
              <a:srgbClr val="A8D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20">
              <a:extLst>
                <a:ext uri="{FF2B5EF4-FFF2-40B4-BE49-F238E27FC236}">
                  <a16:creationId xmlns:a16="http://schemas.microsoft.com/office/drawing/2014/main" xmlns="" id="{424D1FEA-628C-4983-AB17-95B3AB6947FB}"/>
                </a:ext>
              </a:extLst>
            </p:cNvPr>
            <p:cNvSpPr/>
            <p:nvPr/>
          </p:nvSpPr>
          <p:spPr>
            <a:xfrm>
              <a:off x="885" y="2554"/>
              <a:ext cx="17412" cy="7339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8" name="图片 4" descr="觅元素58aba988d96e9">
            <a:extLst>
              <a:ext uri="{FF2B5EF4-FFF2-40B4-BE49-F238E27FC236}">
                <a16:creationId xmlns:a16="http://schemas.microsoft.com/office/drawing/2014/main" xmlns="" id="{71381A21-CC41-438A-A2B7-76F699E262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-945" t="-1171" r="61354" b="38558"/>
          <a:stretch>
            <a:fillRect/>
          </a:stretch>
        </p:blipFill>
        <p:spPr>
          <a:xfrm>
            <a:off x="414909" y="768478"/>
            <a:ext cx="2803779" cy="4155186"/>
          </a:xfrm>
          <a:prstGeom prst="rect">
            <a:avLst/>
          </a:prstGeom>
        </p:spPr>
      </p:pic>
      <p:pic>
        <p:nvPicPr>
          <p:cNvPr id="9" name="图片 6" descr="觅元素58aba988d96e9">
            <a:extLst>
              <a:ext uri="{FF2B5EF4-FFF2-40B4-BE49-F238E27FC236}">
                <a16:creationId xmlns:a16="http://schemas.microsoft.com/office/drawing/2014/main" xmlns="" id="{B2C64FED-8BBE-4282-A84B-E40F294583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-945" t="-1171" r="61354" b="38558"/>
          <a:stretch>
            <a:fillRect/>
          </a:stretch>
        </p:blipFill>
        <p:spPr>
          <a:xfrm flipH="1" flipV="1">
            <a:off x="5925312" y="1934338"/>
            <a:ext cx="2803779" cy="4155186"/>
          </a:xfrm>
          <a:prstGeom prst="rect">
            <a:avLst/>
          </a:prstGeom>
        </p:spPr>
      </p:pic>
      <p:sp>
        <p:nvSpPr>
          <p:cNvPr id="12" name="文本框 5">
            <a:extLst>
              <a:ext uri="{FF2B5EF4-FFF2-40B4-BE49-F238E27FC236}">
                <a16:creationId xmlns:a16="http://schemas.microsoft.com/office/drawing/2014/main" xmlns="" id="{706519D6-658B-4412-B21B-C6635814E19B}"/>
              </a:ext>
            </a:extLst>
          </p:cNvPr>
          <p:cNvSpPr txBox="1"/>
          <p:nvPr/>
        </p:nvSpPr>
        <p:spPr>
          <a:xfrm>
            <a:off x="1417320" y="2343650"/>
            <a:ext cx="6309360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Giới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thiệu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di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tích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,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thẳng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cảnh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địa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phương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.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Mỗi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học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sinh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theo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sự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phân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công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của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thầy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,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cô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giáo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chọn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một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di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tích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,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thẳng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cảnh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ở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địa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phương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mình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,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điều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tra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,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tìm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hiểu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,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nghiên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cứu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rồi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viết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một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bài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văn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thuyết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minh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không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quá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 1000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chữ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微软雅黑" panose="020B0503020204020204" charset="-122"/>
              </a:rPr>
              <a:t>.</a:t>
            </a:r>
            <a:endParaRPr lang="en-US" altLang="zh-CN" sz="2400" dirty="0">
              <a:solidFill>
                <a:schemeClr val="accent6">
                  <a:lumMod val="75000"/>
                </a:schemeClr>
              </a:solidFill>
              <a:effectLst/>
              <a:latin typeface="#9Slide03 Arima Madurai Black" panose="00000A00000000000000" pitchFamily="2" charset="0"/>
              <a:ea typeface="微软雅黑" panose="020B0503020204020204" charset="-122"/>
              <a:cs typeface="#9Slide03 Arima Madurai Black" panose="00000A00000000000000" pitchFamily="2" charset="0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72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xmlns="" id="{E3FFD881-C735-4BDF-922F-AF68DA2F9E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" y="4953000"/>
            <a:ext cx="1702040" cy="2063296"/>
          </a:xfrm>
          <a:prstGeom prst="rect">
            <a:avLst/>
          </a:prstGeom>
        </p:spPr>
      </p:pic>
      <p:grpSp>
        <p:nvGrpSpPr>
          <p:cNvPr id="5" name="组合 64">
            <a:extLst>
              <a:ext uri="{FF2B5EF4-FFF2-40B4-BE49-F238E27FC236}">
                <a16:creationId xmlns="" xmlns:a16="http://schemas.microsoft.com/office/drawing/2014/main" id="{E06AA364-0183-4CCB-A386-E6A97256677C}"/>
              </a:ext>
            </a:extLst>
          </p:cNvPr>
          <p:cNvGrpSpPr/>
          <p:nvPr/>
        </p:nvGrpSpPr>
        <p:grpSpPr>
          <a:xfrm>
            <a:off x="8025368" y="4648200"/>
            <a:ext cx="966232" cy="2057400"/>
            <a:chOff x="2770361" y="3341751"/>
            <a:chExt cx="1389063" cy="2635250"/>
          </a:xfrm>
        </p:grpSpPr>
        <p:sp>
          <p:nvSpPr>
            <p:cNvPr id="6" name="MH_Other_2">
              <a:extLst>
                <a:ext uri="{FF2B5EF4-FFF2-40B4-BE49-F238E27FC236}">
                  <a16:creationId xmlns="" xmlns:a16="http://schemas.microsoft.com/office/drawing/2014/main" id="{9C24FCE2-9B26-48AF-B0CC-81ED601EA9A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7" name="MH_Other_4">
              <a:extLst>
                <a:ext uri="{FF2B5EF4-FFF2-40B4-BE49-F238E27FC236}">
                  <a16:creationId xmlns="" xmlns:a16="http://schemas.microsoft.com/office/drawing/2014/main" id="{6E2A21CF-93C9-4ACD-9022-CBB51DA0F5D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8" name="MH_SubTitle_2">
              <a:extLst>
                <a:ext uri="{FF2B5EF4-FFF2-40B4-BE49-F238E27FC236}">
                  <a16:creationId xmlns="" xmlns:a16="http://schemas.microsoft.com/office/drawing/2014/main" id="{2BEBF457-580D-4E5E-B7CA-50B45501F84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8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9" name="MH_Other_5">
              <a:extLst>
                <a:ext uri="{FF2B5EF4-FFF2-40B4-BE49-F238E27FC236}">
                  <a16:creationId xmlns="" xmlns:a16="http://schemas.microsoft.com/office/drawing/2014/main" id="{B2FC55A5-B1C3-4E86-B316-D947358A555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411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ECCC81FB-391C-4564-8531-5CB4FD98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1" y="317163"/>
            <a:ext cx="7776864" cy="5318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ADDFD9-B3FD-4020-B636-AC023A1DF736}"/>
              </a:ext>
            </a:extLst>
          </p:cNvPr>
          <p:cNvSpPr/>
          <p:nvPr/>
        </p:nvSpPr>
        <p:spPr>
          <a:xfrm>
            <a:off x="1330181" y="2990111"/>
            <a:ext cx="6630563" cy="1754310"/>
          </a:xfrm>
          <a:prstGeom prst="rect">
            <a:avLst/>
          </a:prstGeom>
          <a:noFill/>
        </p:spPr>
        <p:txBody>
          <a:bodyPr wrap="square" lIns="91425" tIns="45712" rIns="91425" bIns="45712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275" y="6164263"/>
            <a:ext cx="9102725" cy="693737"/>
            <a:chOff x="26" y="3883"/>
            <a:chExt cx="5734" cy="437"/>
          </a:xfrm>
        </p:grpSpPr>
        <p:pic>
          <p:nvPicPr>
            <p:cNvPr id="7" name="Picture 20" descr="B3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" y="3883"/>
              <a:ext cx="516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1" descr="B3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44" y="3883"/>
              <a:ext cx="516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2" descr="B3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3883"/>
              <a:ext cx="515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3" descr="B3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3883"/>
              <a:ext cx="516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B3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4" y="3883"/>
              <a:ext cx="515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5" descr="B3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3883"/>
              <a:ext cx="515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6" descr="B3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" y="3883"/>
              <a:ext cx="516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7" descr="B3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" y="3883"/>
              <a:ext cx="516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89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</Words>
  <Application>Microsoft Office PowerPoint</Application>
  <PresentationFormat>On-screen Show (4:3)</PresentationFormat>
  <Paragraphs>13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Dàn ý: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2023-03-14T16:08:25Z</dcterms:created>
  <dcterms:modified xsi:type="dcterms:W3CDTF">2023-03-15T11:34:12Z</dcterms:modified>
</cp:coreProperties>
</file>